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9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0" r:id="rId13"/>
    <p:sldId id="273" r:id="rId14"/>
    <p:sldId id="266" r:id="rId15"/>
    <p:sldId id="271" r:id="rId16"/>
    <p:sldId id="267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A3E7"/>
    <a:srgbClr val="FF71DA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C.AnimationMakeovers.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768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5" name="TextBox 4"/>
          <p:cNvSpPr txBox="1"/>
          <p:nvPr/>
        </p:nvSpPr>
        <p:spPr>
          <a:xfrm>
            <a:off x="5943600" y="2514600"/>
            <a:ext cx="2971799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 vert="horz" wrap="square" rtlCol="0">
            <a:spAutoFit/>
          </a:bodyPr>
          <a:lstStyle/>
          <a:p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</a:t>
            </a:r>
            <a:endParaRPr lang="en-US" sz="9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0"/>
            <a:ext cx="1079334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wordArtVert" wrap="square">
            <a:spAutoFit/>
          </a:bodyPr>
          <a:lstStyle/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Now see the video &amp; listen, then sing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5122" name="Package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696200" cy="54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2000" y="228600"/>
            <a:ext cx="7696200" cy="923330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Now sing with me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 rot="14492497">
            <a:off x="1938680" y="2484409"/>
            <a:ext cx="284091" cy="592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4492497">
            <a:off x="871880" y="3246408"/>
            <a:ext cx="284091" cy="592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4492497">
            <a:off x="871880" y="3856009"/>
            <a:ext cx="284091" cy="592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4492497">
            <a:off x="795681" y="4465608"/>
            <a:ext cx="284091" cy="592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4492497">
            <a:off x="871882" y="5075208"/>
            <a:ext cx="284091" cy="592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4492497">
            <a:off x="871882" y="5761008"/>
            <a:ext cx="284091" cy="592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381000"/>
            <a:ext cx="5878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Now sing with him/her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4492497">
            <a:off x="1938681" y="2484409"/>
            <a:ext cx="284091" cy="592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4492497">
            <a:off x="871881" y="3246408"/>
            <a:ext cx="284091" cy="592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4492497">
            <a:off x="871881" y="3856009"/>
            <a:ext cx="284091" cy="592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4492497">
            <a:off x="795681" y="4465609"/>
            <a:ext cx="284091" cy="592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4492497">
            <a:off x="871881" y="5075208"/>
            <a:ext cx="284091" cy="592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4492497">
            <a:off x="871881" y="5761009"/>
            <a:ext cx="284091" cy="592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5059 0.00579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72257 -0.00533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70591 -0.00532 " pathEditMode="relative" rAng="0" ptsTypes="AA">
                                      <p:cBhvr>
                                        <p:cTn id="5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63924 -0.00532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63091 -0.00532 " pathEditMode="relative" rAng="0" ptsTypes="AA">
                                      <p:cBhvr>
                                        <p:cTn id="8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66424 -0.00532 " pathEditMode="relative" rAng="0" ptsTypes="AA">
                                      <p:cBhvr>
                                        <p:cTn id="10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5059 0.00579 " pathEditMode="relative" rAng="0" ptsTypes="AA">
                                      <p:cBhvr>
                                        <p:cTn id="1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71424 -0.00533 " pathEditMode="relative" rAng="0" ptsTypes="AA">
                                      <p:cBhvr>
                                        <p:cTn id="14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70591 -0.00532 " pathEditMode="relative" rAng="0" ptsTypes="AA">
                                      <p:cBhvr>
                                        <p:cTn id="15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63924 -0.00532 " pathEditMode="relative" rAng="0" ptsTypes="AA">
                                      <p:cBhvr>
                                        <p:cTn id="17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63091 -0.00532 " pathEditMode="relative" rAng="0" ptsTypes="AA">
                                      <p:cBhvr>
                                        <p:cTn id="18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66424 -0.00532 " pathEditMode="relative" rAng="0" ptsTypes="AA">
                                      <p:cBhvr>
                                        <p:cTn id="20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4" grpId="1" animBg="1"/>
      <p:bldP spid="4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10" grpId="0"/>
      <p:bldP spid="10" grpId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696200" cy="54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457200"/>
            <a:ext cx="8458200" cy="707886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Now sing the song with music(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claping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29873"/>
            <a:ext cx="3124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/>
              <a:t>a</a:t>
            </a:r>
            <a:endParaRPr lang="en-US" sz="287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0" y="-609600"/>
            <a:ext cx="3124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/>
              <a:t>b</a:t>
            </a:r>
            <a:endParaRPr lang="en-US" sz="287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1053673"/>
            <a:ext cx="3124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/>
              <a:t>c</a:t>
            </a:r>
            <a:endParaRPr lang="en-US" sz="28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19200" y="304800"/>
            <a:ext cx="7315200" cy="5181600"/>
            <a:chOff x="762000" y="-609600"/>
            <a:chExt cx="9144000" cy="6248400"/>
          </a:xfrm>
        </p:grpSpPr>
        <p:sp>
          <p:nvSpPr>
            <p:cNvPr id="2" name="TextBox 1"/>
            <p:cNvSpPr txBox="1"/>
            <p:nvPr/>
          </p:nvSpPr>
          <p:spPr>
            <a:xfrm>
              <a:off x="762000" y="1129873"/>
              <a:ext cx="3124200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700" dirty="0" smtClean="0"/>
                <a:t>a</a:t>
              </a:r>
              <a:endParaRPr lang="en-US" sz="287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10000" y="-609600"/>
              <a:ext cx="3124200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700" dirty="0" smtClean="0"/>
                <a:t>b</a:t>
              </a:r>
              <a:endParaRPr lang="en-US" sz="287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81800" y="1053673"/>
              <a:ext cx="3124200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700" dirty="0" smtClean="0"/>
                <a:t>c</a:t>
              </a:r>
              <a:endParaRPr lang="en-US" sz="28700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9415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Now sing the next line of the song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6764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   b  c  d  e  f  g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134380"/>
            <a:ext cx="7887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…………………………………………………………………………………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73575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  I   j   k   l   m   n   o   p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0386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   m   n   o   p   q    r    s    t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257800"/>
            <a:ext cx="7887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…………………………………………………………………………………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8006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u  v  w  x  y  z  (zee)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914400"/>
            <a:ext cx="4738348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That’s all for  today.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71600" y="2362200"/>
            <a:ext cx="6248400" cy="350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Good bye.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762000" y="304800"/>
            <a:ext cx="7162800" cy="3048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Good morning</a:t>
            </a:r>
            <a:endParaRPr lang="en-US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990600" y="3810000"/>
            <a:ext cx="6781800" cy="2514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latin typeface="Times New Roman" pitchFamily="18" charset="0"/>
                <a:cs typeface="Times New Roman" pitchFamily="18" charset="0"/>
              </a:rPr>
              <a:t>All of you</a:t>
            </a:r>
            <a:endParaRPr lang="en-US" sz="11500" dirty="0" smtClean="0"/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828800"/>
            <a:ext cx="8305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Gopal</a:t>
            </a:r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Dey</a:t>
            </a:r>
            <a:endParaRPr lang="en-US" sz="8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3886200"/>
            <a:ext cx="8534400" cy="1077218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Moracengi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govt. primary school,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Laxmichari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Khagrachari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7411003" cy="46166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13800" dirty="0" smtClean="0">
                <a:latin typeface="Times New Roman" pitchFamily="18" charset="0"/>
                <a:cs typeface="Times New Roman" pitchFamily="18" charset="0"/>
              </a:rPr>
              <a:t>Class One</a:t>
            </a:r>
          </a:p>
          <a:p>
            <a:r>
              <a:rPr lang="en-US" sz="13800" dirty="0" smtClean="0">
                <a:latin typeface="Times New Roman" pitchFamily="18" charset="0"/>
                <a:cs typeface="Times New Roman" pitchFamily="18" charset="0"/>
              </a:rPr>
              <a:t>  English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02" y="3048000"/>
            <a:ext cx="89562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 will be able to sing the song .</a:t>
            </a:r>
          </a:p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 will be able to say the alphabet(a, b, c).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52400" y="304800"/>
            <a:ext cx="5943600" cy="2514600"/>
          </a:xfrm>
          <a:prstGeom prst="downArrowCallou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Learning outcomes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2050" name="Package" showAsIcon="1" r:id="rId3" imgW="914400" imgH="714240" progId="Package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838200"/>
            <a:ext cx="63305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Let’s see a video 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&amp; sing every one with the video clips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6248400" cy="2800767"/>
          </a:xfrm>
          <a:prstGeom prst="rect">
            <a:avLst/>
          </a:prstGeom>
          <a:solidFill>
            <a:srgbClr val="FFA3E7"/>
          </a:solidFill>
        </p:spPr>
        <p:txBody>
          <a:bodyPr wrap="square" rtlCol="0">
            <a:spAutoFit/>
          </a:bodyPr>
          <a:lstStyle/>
          <a:p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Unit – 2 (Let’s learn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Lesson – 1 –</a:t>
            </a: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2743200"/>
            <a:ext cx="34596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Alphabet song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164" y="0"/>
            <a:ext cx="81756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Now look at the picture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"/>
            <a:ext cx="9061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 also see there is a Alphabet song in the class room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 l="6442" t="30209" r="27965" b="11458"/>
          <a:stretch>
            <a:fillRect/>
          </a:stretch>
        </p:blipFill>
        <p:spPr bwMode="auto">
          <a:xfrm>
            <a:off x="304800" y="14478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 l="26969" t="30209" r="66677" b="53020"/>
          <a:stretch>
            <a:fillRect/>
          </a:stretch>
        </p:blipFill>
        <p:spPr bwMode="auto">
          <a:xfrm>
            <a:off x="1905000" y="0"/>
            <a:ext cx="2895600" cy="42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04800" y="152400"/>
            <a:ext cx="85010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What you see hear ?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62000" y="2895600"/>
            <a:ext cx="1371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Teacher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8427708" flipV="1">
            <a:off x="7158536" y="1866887"/>
            <a:ext cx="1506441" cy="528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0" y="17526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3387766" flipH="1">
            <a:off x="4140791" y="906146"/>
            <a:ext cx="451944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uild="allAtOnce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696200" cy="54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2000" y="228600"/>
            <a:ext cx="7696200" cy="923330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Now see the alphabet song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 rot="14492497">
            <a:off x="1938680" y="2484409"/>
            <a:ext cx="284091" cy="592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4492497">
            <a:off x="871880" y="3246408"/>
            <a:ext cx="284091" cy="592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4492497">
            <a:off x="871880" y="3856009"/>
            <a:ext cx="284091" cy="592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4492497">
            <a:off x="795681" y="4465608"/>
            <a:ext cx="284091" cy="592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4492497">
            <a:off x="871882" y="5075208"/>
            <a:ext cx="284091" cy="592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4492497">
            <a:off x="871882" y="5761008"/>
            <a:ext cx="284091" cy="592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5059 0.00579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72257 -0.00533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70591 -0.00532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63924 -0.00532 " pathEditMode="relative" rAng="0" ptsTypes="AA">
                                      <p:cBhvr>
                                        <p:cTn id="6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63091 -0.00532 " pathEditMode="relative" rAng="0" ptsTypes="AA">
                                      <p:cBhvr>
                                        <p:cTn id="8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66424 -0.00532 " pathEditMode="relative" rAng="0" ptsTypes="AA">
                                      <p:cBhvr>
                                        <p:cTn id="9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4" grpId="1" animBg="1"/>
      <p:bldP spid="4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540</TotalTime>
  <Words>188</Words>
  <Application>Microsoft Office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Metro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TCS</cp:lastModifiedBy>
  <cp:revision>57</cp:revision>
  <dcterms:created xsi:type="dcterms:W3CDTF">2006-08-16T00:00:00Z</dcterms:created>
  <dcterms:modified xsi:type="dcterms:W3CDTF">2013-04-17T11:12:16Z</dcterms:modified>
</cp:coreProperties>
</file>